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79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4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2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4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71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5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16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75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96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6E0A8-9A34-48EE-AECE-B55539960D81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A0739-14DF-4839-8503-13660FD89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02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ap book 4 tab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10382" y="-2114422"/>
            <a:ext cx="6158443" cy="109380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06116" y="504488"/>
            <a:ext cx="5166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Why do people work? (Page 109)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707777" y="2985247"/>
            <a:ext cx="83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45106" y="2968207"/>
            <a:ext cx="83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63987" y="2961021"/>
            <a:ext cx="83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53601" y="2973543"/>
            <a:ext cx="83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4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210235" y="4706471"/>
            <a:ext cx="203788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9197137" y="4706471"/>
            <a:ext cx="187203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593541" y="4679576"/>
            <a:ext cx="209195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901888" y="4679576"/>
            <a:ext cx="19206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21225" y="4881282"/>
            <a:ext cx="59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753601" y="4931477"/>
            <a:ext cx="59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04766" y="4881282"/>
            <a:ext cx="59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44220" y="4931477"/>
            <a:ext cx="59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33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6</cp:revision>
  <dcterms:created xsi:type="dcterms:W3CDTF">2016-12-06T02:04:21Z</dcterms:created>
  <dcterms:modified xsi:type="dcterms:W3CDTF">2016-12-06T02:10:04Z</dcterms:modified>
</cp:coreProperties>
</file>